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307" r:id="rId2"/>
    <p:sldId id="256" r:id="rId3"/>
    <p:sldId id="290" r:id="rId4"/>
    <p:sldId id="257" r:id="rId5"/>
    <p:sldId id="259" r:id="rId6"/>
    <p:sldId id="286" r:id="rId7"/>
    <p:sldId id="260" r:id="rId8"/>
    <p:sldId id="285" r:id="rId9"/>
    <p:sldId id="288" r:id="rId10"/>
    <p:sldId id="283" r:id="rId11"/>
    <p:sldId id="261" r:id="rId12"/>
    <p:sldId id="262" r:id="rId13"/>
    <p:sldId id="284" r:id="rId14"/>
    <p:sldId id="264" r:id="rId15"/>
    <p:sldId id="265" r:id="rId16"/>
    <p:sldId id="263" r:id="rId17"/>
    <p:sldId id="266" r:id="rId18"/>
    <p:sldId id="268" r:id="rId19"/>
    <p:sldId id="269" r:id="rId20"/>
    <p:sldId id="277" r:id="rId21"/>
    <p:sldId id="270" r:id="rId22"/>
    <p:sldId id="278" r:id="rId23"/>
    <p:sldId id="280" r:id="rId24"/>
    <p:sldId id="272" r:id="rId25"/>
    <p:sldId id="273" r:id="rId26"/>
    <p:sldId id="274" r:id="rId27"/>
    <p:sldId id="281" r:id="rId28"/>
    <p:sldId id="282" r:id="rId29"/>
    <p:sldId id="289" r:id="rId30"/>
    <p:sldId id="291" r:id="rId31"/>
    <p:sldId id="293" r:id="rId32"/>
    <p:sldId id="294" r:id="rId33"/>
    <p:sldId id="295" r:id="rId34"/>
    <p:sldId id="296" r:id="rId35"/>
    <p:sldId id="292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3C2FE-517C-47A4-BC30-F00E07D6EE96}" type="datetimeFigureOut">
              <a:rPr lang="ru-RU" smtClean="0"/>
              <a:pPr/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6BAC9-33DA-4227-97BB-12B55093D5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0" Type="http://schemas.openxmlformats.org/officeDocument/2006/relationships/image" Target="../media/image115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hyperlink" Target="http://go.mail.ru/redir?q=%D0%BE%D0%BB%D0%B8%D0%BC%D0%BF%D0%B8%D0%B9%D1%81%D0%BA%D0%B0%D1%8F%20%D0%B4%D0%B5%D1%80%D0%B5%D0%B2%D0%BD%D1%8F%20%D0%B3%D1%80%D1%83%D0%B7%D0%B8%D1%8F%20%D1%84%D0%BE%D1%82%D0%BE&amp;via_page=1&amp;type=sr&amp;redir=eJzLKCkpsNLXLy8v18vJLEvNzCtJLcpLLdErKtVPzs_NLc3LLKnUz8mKT66sqMwt1S_ILy4xNjM3t7CwtDDTZ7iw78LuCzsu7LmwH0juvNh4YdeFDRf7FS5subD1YsOFrRc2XdgL4m6-2HCx-cL2CzuAnIstF_ZdbLqwj8HQxMLA1MjYyNySwfvZTxbXnk99LO7asxXeOdQDAIB4SUs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3.jpeg"/><Relationship Id="rId4" Type="http://schemas.openxmlformats.org/officeDocument/2006/relationships/hyperlink" Target="http://go.mail.ru/redir?q=%D0%BC%D0%B5%D1%82%D1%80%D0%BE%20%D0%B2%20%D1%82%D1%83%D1%80%D1%86%D0%B8%D0%B8%20%D1%84%D0%BE%D1%82%D0%BE&amp;via_page=1&amp;type=sr&amp;redir=eJzLKCkpsNLXLy8v18vJLEvNzCtJLcpLLdErKtUvLU4tKtYvScwsToxPzEspqkytTC1L1C_ILy4xtjCzsDQyMDTTZ7iw58LWi00XGy7sU7iwSQHIar7YcLHtwo4LOxQutlzYd7Hpwj4GQxMLA1NDCxNzAwY_M3_nk5EewbYdhx06QiyqAYPyNso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go.mail.ru/redir?q=%D0%BC%D0%B5%D1%82%D1%80%D0%BE%20%D0%B2%20%D0%A1%D0%B5%D1%83%D0%BB%20%D1%84%D0%BE%D1%82%D0%BE&amp;via_page=1&amp;type=sr&amp;redir=eJwBZQCa_2h0dHA6Ly93d3cudm9rcnVnc3ZldGEucnUvdHYvdnMvY2FzdC84MjUvANC80LXRgtGA0L4g0LIg0KHQtdGD0Lsg0YTQvtGC0L4AMTQ4MDUxODkzNADSEbAi63E5Z14j2t56r7lcwTktuw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hyperlink" Target="http://go.mail.ru/redir?q=%D1%82%D0%BE%D1%80%D0%B3%D0%BE%D0%B2%D1%8B%D0%B9%20%D1%86%D0%B5%D0%BD%D1%82%D1%80%20%D1%81%D0%B0%D0%BC%D0%B0%D1%80%D0%BA%D0%B0%D0%BD%D1%82%20%D1%82%D0%B0%D1%88%D0%BA%D0%B5%D0%BD%D1%82%20%D1%84%D0%BE%D1%82%D0%BE&amp;via_page=1&amp;type=sr&amp;redir=eJzLKCkpsNLXLy8v1yvOrixOLkosSC1Kziyp1EvOz9UvzsgvL8koSk1M0SvIKLAvsDU0MjAwMzQ1NGC42HRh38WGC5sv7Luw6WL3hZ0KF9subL2w92LTxQaFi40XNlzYc2EDUH4XkAUUVAAq33CxA8jdCuG2AHUDTWAwNLEwMDUyMTM2YvD6-G0CW1LnteURC5acuOJbBACMMU87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hyperlink" Target="http://go.mail.ru/redir?q=%D0%BB%D1%8B%D0%B6%D0%BD%D0%B0%D1%8F%20%D1%82%D1%80%D0%B0%D1%81%D1%81%D0%B0%20%D0%B1%D0%BE%D0%BB%D0%B3%D0%B0%D1%80%D0%B8%D1%8F%20%D1%84%D0%BE%D1%82%D0%BE&amp;via_page=1&amp;type=sr&amp;redir=eJzLKCkpsNLXLy8v18vJLEvNzCtJLcpLLdErKtUvLU4tKtavykksyS_Kr8pO1C_ILy4xNDE0NzM2MjPSZ7iw-2L3hW0X9l7YcLFf4WLTxQYgo_Fi44UNChc2Xth3YfeFzUCBhgs7QLItF_ZdbLqwj8HQxMLA1MjUxNCMoeiY1R327HATTsZHNokzZ60FAOxgQMM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jpeg"/><Relationship Id="rId4" Type="http://schemas.openxmlformats.org/officeDocument/2006/relationships/hyperlink" Target="http://go.mail.ru/redir?q=%D0%B3%D0%BE%D1%81%D1%82%D0%B8%D0%BD%D0%B8%D1%86%D0%B0%20%D0%B2%D1%8C%D0%B5%D1%82%D0%BD%D0%B0%D0%BC%D0%B0%20%D1%84%D0%BE%D1%82%D0%BE&amp;via_page=1&amp;type=sr&amp;redir=eJzLKCkpsNLXz8xLyUzP1y3Lr0xMT9UrKtXPySwuycxL109JLS7Oz0nVLU5NzMnMz9NNSk1MztAtSi3OLyrRZ7iw-cK-i40Xmy7suLD3wo6LbRc2KFzYdLHnwlag0N4LGy7sAQpcbAGqabqwj8HQxMLA1MjM0NiEgS102qN6rl7fMJfp63l3Xi4BAOoEPz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go.mail.ru/redir?q=%D0%BF%D0%BE%D1%80%D1%82%20%D1%84%D0%B8%D0%BB%D0%B8%D0%BF%D0%BF%D0%B8%D0%BD%20%D1%84%D0%BE%D1%82%D0%BE&amp;via_page=1&amp;type=sr&amp;redir=eJzLKCkpsNLXz80vKkstLsnUKyrVT0ktSczM0SvIKLD3dLE1NjU2MWS4sP_CvosNF5sULrZc2HFhNxDvB8IdF_aCBPZdbLqwj8HQxMLA1MjcwMyUwXOVX-RWzi6Vaf_mK51-dMgIAPLmLvI" TargetMode="External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505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FUJI </a:t>
            </a:r>
          </a:p>
          <a:p>
            <a:pPr algn="ctr">
              <a:buNone/>
            </a:pPr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ELEVATOR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00042"/>
            <a:ext cx="342902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335758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48680"/>
            <a:ext cx="3212456" cy="559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1" y="548680"/>
            <a:ext cx="3217104" cy="5594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316416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3357586" cy="554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42902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80"/>
            <a:ext cx="328614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71480"/>
            <a:ext cx="3378197" cy="54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Windows7\Desktop\Завод\классическая-каб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20688"/>
            <a:ext cx="3357586" cy="5429288"/>
          </a:xfrm>
          <a:prstGeom prst="rect">
            <a:avLst/>
          </a:prstGeom>
          <a:noFill/>
        </p:spPr>
      </p:pic>
      <p:pic>
        <p:nvPicPr>
          <p:cNvPr id="5" name="Рисунок 1" descr="D:\da alift\работа\6.ПКК Монолит\Визуализация\без фацета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332105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44408" y="260648"/>
            <a:ext cx="684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571480"/>
            <a:ext cx="335758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548680"/>
            <a:ext cx="3357586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Рисунок 8" descr="D:\da alift\работа\6.ПКК Монолит\Визуализация\29-08-2016_04-14-23\лифт офис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48680"/>
            <a:ext cx="3286148" cy="5523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Windows7\Desktop\Завод\Лифты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48680"/>
            <a:ext cx="3252250" cy="552352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Windows7\Desktop\Завод\Лифты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3214710" cy="5429288"/>
          </a:xfrm>
          <a:prstGeom prst="rect">
            <a:avLst/>
          </a:prstGeom>
          <a:noFill/>
        </p:spPr>
      </p:pic>
      <p:pic>
        <p:nvPicPr>
          <p:cNvPr id="9222" name="Picture 6" descr="C:\Users\Windows7\Desktop\Завод\Лифты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642918"/>
            <a:ext cx="3282636" cy="54292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1857388" cy="286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571480"/>
            <a:ext cx="191195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597617"/>
            <a:ext cx="2071702" cy="297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357562"/>
            <a:ext cx="1857388" cy="320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286124"/>
            <a:ext cx="1957388" cy="326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071810"/>
            <a:ext cx="1647825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6578" y="500042"/>
            <a:ext cx="174307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7752" y="571480"/>
            <a:ext cx="16764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16383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14290"/>
            <a:ext cx="170497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57166"/>
            <a:ext cx="1905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214686"/>
            <a:ext cx="172402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3214686"/>
            <a:ext cx="166687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3429000"/>
            <a:ext cx="17907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357562"/>
            <a:ext cx="15525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357166"/>
            <a:ext cx="2000264" cy="2847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857356" y="214290"/>
            <a:ext cx="542928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ЛИФТАХ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idx="1"/>
          </p:nvPr>
        </p:nvSpPr>
        <p:spPr>
          <a:xfrm>
            <a:off x="0" y="2636912"/>
            <a:ext cx="8892480" cy="2736304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ru-RU" sz="2200" dirty="0" smtClean="0"/>
              <a:t>               </a:t>
            </a:r>
            <a:r>
              <a:rPr lang="ru-RU" sz="2300" dirty="0" smtClean="0"/>
              <a:t>ТОО "Алматылифт" уже более 5 (пяти) лет плодотворно сотрудничает с компанией </a:t>
            </a:r>
            <a:r>
              <a:rPr lang="en-US" sz="2300" b="1" dirty="0" smtClean="0"/>
              <a:t>FUJI</a:t>
            </a:r>
            <a:r>
              <a:rPr lang="ru-RU" sz="2300" b="1" dirty="0" smtClean="0"/>
              <a:t>,</a:t>
            </a:r>
            <a:r>
              <a:rPr lang="ru-RU" sz="2300" dirty="0" smtClean="0"/>
              <a:t> на сегодня являющейся одной из наиболее технологичных  компаний- производителей </a:t>
            </a:r>
            <a:r>
              <a:rPr lang="ru-RU" sz="2300" dirty="0" err="1" smtClean="0"/>
              <a:t>эскалаторно-лифтового</a:t>
            </a:r>
            <a:r>
              <a:rPr lang="ru-RU" sz="2300" dirty="0" smtClean="0"/>
              <a:t> оборудования в мире. Ежегодный объем производства и поставки оборудования компании </a:t>
            </a:r>
            <a:r>
              <a:rPr lang="en-US" sz="2300" b="1" dirty="0" smtClean="0"/>
              <a:t>FUJI</a:t>
            </a:r>
            <a:r>
              <a:rPr lang="en-US" sz="2300" dirty="0" smtClean="0"/>
              <a:t> </a:t>
            </a:r>
            <a:r>
              <a:rPr lang="ru-RU" sz="2300" dirty="0" smtClean="0"/>
              <a:t> составляет 50 000 единиц в год.  </a:t>
            </a:r>
          </a:p>
          <a:p>
            <a:pPr algn="just">
              <a:buNone/>
            </a:pPr>
            <a:r>
              <a:rPr lang="ru-RU" sz="2300" dirty="0" smtClean="0"/>
              <a:t>               Лояльный  подход к Заказчику, гибкая ценовая политика при конкурентоспособной стоимости и качестве оборудования, сопоставимом с ведущими мировыми брендами лифтостроительной отрасли, позволяет с уверенностью назвать компанию </a:t>
            </a:r>
            <a:r>
              <a:rPr lang="en-US" sz="2300" b="1" dirty="0" smtClean="0"/>
              <a:t>FUJI</a:t>
            </a:r>
            <a:r>
              <a:rPr lang="ru-RU" sz="2300" dirty="0" smtClean="0"/>
              <a:t> одной из самых привлекательных для сотрудничества и перспективной компанией на сегодняшний день.</a:t>
            </a:r>
          </a:p>
          <a:p>
            <a:pPr algn="just">
              <a:buNone/>
            </a:pPr>
            <a:r>
              <a:rPr lang="ru-RU" sz="2300" dirty="0" smtClean="0"/>
              <a:t>                За пять лет совместного сотрудничества наша компания установила в Республике Казахстан порядка 400 единиц оборудования данного завода. Качество поставленного и смонтированного оборудования, его показатели комфорта, и, что немаловажно, гарантийная и </a:t>
            </a:r>
            <a:r>
              <a:rPr lang="ru-RU" sz="2300" dirty="0" err="1" smtClean="0"/>
              <a:t>постгарантийная</a:t>
            </a:r>
            <a:r>
              <a:rPr lang="ru-RU" sz="2300" dirty="0" smtClean="0"/>
              <a:t> поддержка поставщиков производителем в части поставки комплектующих, позволяет нам рекомендовать оборудование бренда </a:t>
            </a:r>
            <a:r>
              <a:rPr lang="en-US" sz="2300" b="1" dirty="0" smtClean="0"/>
              <a:t>FUJI</a:t>
            </a:r>
            <a:r>
              <a:rPr lang="ru-RU" sz="2300" dirty="0" smtClean="0"/>
              <a:t> (Япония) как альтернативу более «неповоротливым» при взаимодействии и безоговорочно более дорогим немецким, финским и американским брендам.</a:t>
            </a:r>
          </a:p>
          <a:p>
            <a:pPr algn="just">
              <a:buNone/>
            </a:pPr>
            <a:r>
              <a:rPr lang="en-US" sz="2300" dirty="0" smtClean="0"/>
              <a:t>                 </a:t>
            </a:r>
            <a:r>
              <a:rPr lang="ru-RU" sz="2300" dirty="0" smtClean="0"/>
              <a:t>Кроме того, ТОО «Алматылифт» совместно с компанией </a:t>
            </a:r>
            <a:r>
              <a:rPr lang="en-US" sz="2300" b="1" dirty="0" smtClean="0"/>
              <a:t>FUJI </a:t>
            </a:r>
            <a:r>
              <a:rPr lang="ru-RU" sz="2300" dirty="0" smtClean="0"/>
              <a:t>запущено лифтостроительное производство под брендом </a:t>
            </a:r>
            <a:r>
              <a:rPr lang="ru-RU" sz="2300" b="1" dirty="0" smtClean="0"/>
              <a:t>«</a:t>
            </a:r>
            <a:r>
              <a:rPr lang="en-US" sz="2300" b="1" dirty="0" smtClean="0"/>
              <a:t>ALATAU</a:t>
            </a:r>
            <a:r>
              <a:rPr lang="ru-RU" sz="2300" b="1" dirty="0" smtClean="0"/>
              <a:t>»,</a:t>
            </a:r>
            <a:r>
              <a:rPr lang="ru-RU" sz="2300" dirty="0" smtClean="0"/>
              <a:t> мощностью 1000 ед. в год, не имеющее аналогов в РК. Данное обстоятельство позволяет исключить задержки в поставке комплектующих,</a:t>
            </a:r>
            <a:r>
              <a:rPr lang="en-US" sz="2300" dirty="0" smtClean="0"/>
              <a:t> </a:t>
            </a:r>
            <a:r>
              <a:rPr lang="ru-RU" sz="2300" dirty="0" smtClean="0"/>
              <a:t>запасных частей вышедших из строя в процессе эксплуатации, в виду наличия на территории ТОО «Алматылифт» постоянного товарного запаса, что в дальнейшем позволяет оперативно и качественно производить техническое обслуживание поставленного оборудования.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104456" cy="1728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4392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1743952" cy="2719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51940"/>
            <a:ext cx="1857388" cy="284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1" y="428604"/>
            <a:ext cx="1854579" cy="276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70116"/>
            <a:ext cx="1785950" cy="2692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357562"/>
            <a:ext cx="19223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12" y="3500438"/>
            <a:ext cx="1785950" cy="272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3429000"/>
            <a:ext cx="182247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3702" y="3429000"/>
            <a:ext cx="181611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100392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286124"/>
            <a:ext cx="16287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4686"/>
            <a:ext cx="16383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571876"/>
            <a:ext cx="16764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28604"/>
            <a:ext cx="17716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7166"/>
            <a:ext cx="16573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28604"/>
            <a:ext cx="16668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48" y="428604"/>
            <a:ext cx="174307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7" name="Picture 1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72264" y="3643314"/>
            <a:ext cx="1752370" cy="262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141694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428604"/>
            <a:ext cx="144626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28604"/>
            <a:ext cx="148087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28604"/>
            <a:ext cx="138537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7055" y="428604"/>
            <a:ext cx="1426945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156154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5918" y="3643314"/>
            <a:ext cx="160061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28604"/>
            <a:ext cx="147563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86112" y="3714751"/>
            <a:ext cx="148738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4871" y="3714752"/>
            <a:ext cx="141804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7069" y="3714752"/>
            <a:ext cx="136336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74546" y="3714752"/>
            <a:ext cx="138679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8244408" y="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28604"/>
            <a:ext cx="151406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428602"/>
            <a:ext cx="145193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428603"/>
            <a:ext cx="149155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8603"/>
            <a:ext cx="149908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4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7" y="500041"/>
            <a:ext cx="143104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0955" y="500041"/>
            <a:ext cx="147671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16" y="3643314"/>
            <a:ext cx="149439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7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480" y="3643312"/>
            <a:ext cx="1490766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8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3240" y="3571876"/>
            <a:ext cx="14535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59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8" y="3571876"/>
            <a:ext cx="1397594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60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72198" y="3571875"/>
            <a:ext cx="1497035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61" name="Picture 2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72396" y="3571876"/>
            <a:ext cx="140435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8244408" y="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57167"/>
            <a:ext cx="1457143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18" y="357166"/>
            <a:ext cx="1421818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7" y="285728"/>
            <a:ext cx="141804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57166"/>
            <a:ext cx="143005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9" y="357167"/>
            <a:ext cx="1492683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1" y="357165"/>
            <a:ext cx="139090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571876"/>
            <a:ext cx="1461492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00958" y="3571875"/>
            <a:ext cx="138243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14480" y="3571876"/>
            <a:ext cx="1392300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6" name="Picture 1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00365" y="3571876"/>
            <a:ext cx="149076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7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3571876"/>
            <a:ext cx="1436327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61" y="3571876"/>
            <a:ext cx="1451939" cy="30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8459197" y="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571479"/>
            <a:ext cx="3500462" cy="49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571480"/>
            <a:ext cx="3571900" cy="496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172400" y="26064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85794"/>
            <a:ext cx="2109789" cy="428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714356"/>
            <a:ext cx="371549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785794"/>
            <a:ext cx="80599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4" y="3500438"/>
            <a:ext cx="571504" cy="1473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4357694"/>
            <a:ext cx="571504" cy="179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571480"/>
            <a:ext cx="1013679" cy="560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554182"/>
            <a:ext cx="1000132" cy="5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4357694"/>
            <a:ext cx="571504" cy="189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357694"/>
            <a:ext cx="60038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6" y="500042"/>
            <a:ext cx="1000132" cy="5683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714356"/>
            <a:ext cx="1247933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58082" y="1857364"/>
            <a:ext cx="1071570" cy="6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72396" y="2786058"/>
            <a:ext cx="666751" cy="1066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86644" y="4071942"/>
            <a:ext cx="125434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44" y="5214950"/>
            <a:ext cx="1214446" cy="94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2614613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428604"/>
            <a:ext cx="2598737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28604"/>
            <a:ext cx="25066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643050"/>
            <a:ext cx="2582863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1571612"/>
            <a:ext cx="2476500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643050"/>
            <a:ext cx="22479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5572140"/>
            <a:ext cx="2263775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7224" y="2928934"/>
            <a:ext cx="2309813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2924944"/>
            <a:ext cx="25527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929322" y="2928934"/>
            <a:ext cx="2552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86116" y="5572140"/>
            <a:ext cx="25828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00760" y="5572140"/>
            <a:ext cx="253841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348" y="4286256"/>
            <a:ext cx="2462213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357554" y="4286256"/>
            <a:ext cx="2430463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21" name="Picture 1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000760" y="4286256"/>
            <a:ext cx="2430463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8316416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3500438"/>
            <a:ext cx="7786742" cy="116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929198"/>
            <a:ext cx="6143668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4857760"/>
            <a:ext cx="128588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785794"/>
            <a:ext cx="40005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1285860"/>
            <a:ext cx="39909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8662" y="1785926"/>
            <a:ext cx="39719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8662" y="2285992"/>
            <a:ext cx="400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2066" y="785794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2708920"/>
            <a:ext cx="4000528" cy="61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510667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571900" cy="531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857356" y="0"/>
            <a:ext cx="542928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ВАРИАНТЫ ОТДЕЛКИ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FUJI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714612" y="357166"/>
            <a:ext cx="380155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ОБЪЕКТЫ В МИРЕ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568952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     Олимпийская деревня в Грузии                                Метро в Турции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4" name="preview-image" descr="http://ic.pics.livejournal.com/cyxymu/8641368/166611/166611_900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204864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review-image" descr="http://img1.liveinternet.ru/images/attach/c/11/128/28/128028471_1.jpg">
            <a:hlinkClick r:id="rId4" tgtFrame="&quot;_blank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204864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7931224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                   Метро в Сеуле                                            Посольство в Грузии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preview-image" descr="http://www.vokrugsveta.ru/img/cmn/2006/05/07/013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03244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916832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435280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Торговый центр «Самарканд»,                     ТРЦ с гостиницей, Сингапур </a:t>
            </a:r>
            <a:br>
              <a:rPr lang="ru-RU" sz="2200" dirty="0" smtClean="0"/>
            </a:br>
            <a:r>
              <a:rPr lang="ru-RU" sz="2200" dirty="0" smtClean="0"/>
              <a:t>                Узбекистан                   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review-image" descr="https://fbcdn-sphotos-g-a.akamaihd.net/hphotos-ak-xpa1/t31.0-8/c0.129.851.315/p851x315/10285830_672926986094779_4897677712981786891_o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3960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44824"/>
            <a:ext cx="3960440" cy="3349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91264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Горнолыжный курорт, Болгария                    Гостинца </a:t>
            </a:r>
            <a:r>
              <a:rPr lang="ru-RU" sz="2200" dirty="0" err="1" smtClean="0"/>
              <a:t>НьяЧанг</a:t>
            </a:r>
            <a:r>
              <a:rPr lang="ru-RU" sz="2200" dirty="0" smtClean="0"/>
              <a:t>, Вьетнам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preview-image" descr="http://img0.liveinternet.ru/images/attach/c/2/67/58/67058497_1290692311_Borovec.jpg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104456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review-image" descr="http://indigo-voyage.ru/wp-content/uploads/2014/04/Dessole_Sealion_Beach_Resort1-600x337.jpg">
            <a:hlinkClick r:id="rId4" tgtFrame="&quot;_blank&quot;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916832"/>
            <a:ext cx="408163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640960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           Международная гостиница,                                  Порт Филиппины </a:t>
            </a:r>
            <a:br>
              <a:rPr lang="ru-RU" sz="2200" dirty="0" smtClean="0"/>
            </a:br>
            <a:r>
              <a:rPr lang="ru-RU" dirty="0" smtClean="0"/>
              <a:t>                           Камбоджи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044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review-image" descr="http://morvesti.ru/upload/iblock/dff/7734.jpg">
            <a:hlinkClick r:id="rId3" tgtFrame="&quot;_blank&quot;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409999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714612" y="357166"/>
            <a:ext cx="38015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ОБЪЕКТЫ В РК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28800"/>
            <a:ext cx="8892480" cy="730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2200" dirty="0" smtClean="0"/>
              <a:t>ЖК «Солнечный город»,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>         </a:t>
            </a:r>
            <a:r>
              <a:rPr lang="kk-KZ" sz="2200" dirty="0" smtClean="0"/>
              <a:t>Атлетическая деревня на 5000 мест,                 </a:t>
            </a:r>
            <a:br>
              <a:rPr lang="kk-KZ" sz="2200" dirty="0" smtClean="0"/>
            </a:br>
            <a:r>
              <a:rPr lang="kk-KZ" sz="2200" dirty="0" smtClean="0"/>
              <a:t>                                                                                                            г. Алматы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Содержимое 6" descr="Картинки по запросу ЖК Горное солнц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Картинки по запросу Атлетическая деревня алмат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84784"/>
            <a:ext cx="8964488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  Международный Аэропорт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>          Ледовая Арена вместимостью 3000                         </a:t>
            </a:r>
            <a:br>
              <a:rPr lang="ru-RU" sz="2200" dirty="0" smtClean="0"/>
            </a:br>
            <a:r>
              <a:rPr lang="ru-RU" sz="2200" dirty="0" smtClean="0"/>
              <a:t>                                                                                                  мест, г. </a:t>
            </a:r>
            <a:r>
              <a:rPr lang="ru-RU" sz="2200" dirty="0" err="1" smtClean="0"/>
              <a:t>Алматы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Картинки по запросу аэропорт алматы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4248472" cy="309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988840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1628800"/>
            <a:ext cx="8784976" cy="730250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      </a:t>
            </a:r>
            <a:r>
              <a:rPr lang="ru-RU" sz="2200" dirty="0" err="1" smtClean="0"/>
              <a:t>ДостарМед</a:t>
            </a:r>
            <a:r>
              <a:rPr lang="ru-RU" sz="2200" dirty="0" smtClean="0"/>
              <a:t> по ул. Шопена 26,            </a:t>
            </a:r>
            <a:r>
              <a:rPr lang="kk-KZ" sz="2200" dirty="0" smtClean="0"/>
              <a:t>ЖК “Алмалы” по ул. Момышулы –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                      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>           </a:t>
            </a:r>
            <a:r>
              <a:rPr lang="kk-KZ" sz="2200" dirty="0" smtClean="0"/>
              <a:t>                                   Рыскулова</a:t>
            </a:r>
            <a:r>
              <a:rPr lang="ru-RU" sz="2200" dirty="0" smtClean="0"/>
              <a:t>, г. </a:t>
            </a:r>
            <a:r>
              <a:rPr lang="ru-RU" sz="2200" dirty="0" err="1" smtClean="0"/>
              <a:t>Алматы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Содержимое 4" descr="Картинки по запросу ЖК Алмалыалматы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2204864"/>
            <a:ext cx="407253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достар мед алмат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04864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507288" cy="730250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  </a:t>
            </a:r>
            <a:r>
              <a:rPr lang="ru-RU" dirty="0" smtClean="0"/>
              <a:t>Гостиница </a:t>
            </a:r>
            <a:r>
              <a:rPr lang="en-US" dirty="0" smtClean="0"/>
              <a:t>HILTON</a:t>
            </a:r>
            <a:r>
              <a:rPr lang="ru-RU" dirty="0" smtClean="0"/>
              <a:t>, г. </a:t>
            </a:r>
            <a:r>
              <a:rPr lang="ru-RU" dirty="0" err="1" smtClean="0"/>
              <a:t>Алматы</a:t>
            </a:r>
            <a:r>
              <a:rPr lang="ru-RU" dirty="0" smtClean="0"/>
              <a:t>                         ЖК </a:t>
            </a:r>
            <a:r>
              <a:rPr lang="ru-RU" dirty="0" err="1" smtClean="0"/>
              <a:t>Алма</a:t>
            </a:r>
            <a:r>
              <a:rPr lang="ru-RU" dirty="0" smtClean="0"/>
              <a:t> </a:t>
            </a:r>
            <a:r>
              <a:rPr lang="ru-RU" dirty="0" err="1" smtClean="0"/>
              <a:t>тау</a:t>
            </a:r>
            <a:r>
              <a:rPr lang="ru-RU" dirty="0" smtClean="0"/>
              <a:t>, г. </a:t>
            </a:r>
            <a:r>
              <a:rPr lang="ru-RU" dirty="0" err="1" smtClean="0"/>
              <a:t>Алматы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C:\Users\PChelper.kz\Desktop\5f3b8fc9e73513c9beef99f5e98432c9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жк алма тау алматы адрес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32856"/>
            <a:ext cx="424847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85528"/>
            <a:ext cx="8712968" cy="730250"/>
          </a:xfrm>
        </p:spPr>
        <p:txBody>
          <a:bodyPr>
            <a:normAutofit fontScale="90000"/>
          </a:bodyPr>
          <a:lstStyle/>
          <a:p>
            <a:r>
              <a:rPr lang="kk-KZ" sz="2200" dirty="0" smtClean="0"/>
              <a:t>ТРЦ «Шымкент Плаза», г. Шымкент</a:t>
            </a:r>
            <a:r>
              <a:rPr lang="ru-RU" sz="2200" dirty="0" smtClean="0"/>
              <a:t>        ЖК «Комфорт», пр. Гагарина 309,                 </a:t>
            </a:r>
            <a:br>
              <a:rPr lang="ru-RU" sz="2200" dirty="0" smtClean="0"/>
            </a:br>
            <a:r>
              <a:rPr lang="ru-RU" sz="2200" dirty="0" smtClean="0"/>
              <a:t>                                                                                                    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5" name="Содержимое 4" descr="Похожее изображени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ЖК Комфорт Алмат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916832"/>
            <a:ext cx="432048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714356"/>
            <a:ext cx="342902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D:\Мои окументы2\МАКС\ЗАВОДЫ\OTIS\Отделка Отис\Копия Decoration\Пассажирские лифты\Варианты отделки\1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714356"/>
            <a:ext cx="3286147" cy="533998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71600" y="260648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686800" cy="7302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</a:t>
            </a:r>
            <a:r>
              <a:rPr lang="ru-RU" sz="2200" dirty="0" smtClean="0"/>
              <a:t>Гостиница </a:t>
            </a:r>
            <a:r>
              <a:rPr lang="ru-RU" sz="2200" dirty="0" err="1" smtClean="0"/>
              <a:t>Айсер</a:t>
            </a:r>
            <a:r>
              <a:rPr lang="ru-RU" sz="2200" dirty="0" smtClean="0"/>
              <a:t>,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>                           БЦ Евразия,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pic>
        <p:nvPicPr>
          <p:cNvPr id="5" name="Содержимое 4" descr="https://i0.bookcdn.com/data/Photos/Big/3064/306479/306479940/Grand-Aiser-Hotel-photos-Exterior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867" y="1916832"/>
            <a:ext cx="389012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гостиница айсер алмат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3961859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8363272" cy="730250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ТЦ АЛАТАУ, г. </a:t>
            </a:r>
            <a:r>
              <a:rPr lang="ru-RU" dirty="0" err="1" smtClean="0"/>
              <a:t>Алматы</a:t>
            </a:r>
            <a:r>
              <a:rPr lang="ru-RU" dirty="0" smtClean="0"/>
              <a:t>                                     </a:t>
            </a:r>
            <a:r>
              <a:rPr lang="ru-RU" dirty="0" err="1" smtClean="0"/>
              <a:t>Технодом</a:t>
            </a:r>
            <a:r>
              <a:rPr lang="ru-RU" dirty="0" smtClean="0"/>
              <a:t>, г. Астана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Картинки по запросу Технодом в Астане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16016" y="1916832"/>
            <a:ext cx="423354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Похожее изображени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417646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44408" y="26064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8435280" cy="730250"/>
          </a:xfrm>
        </p:spPr>
        <p:txBody>
          <a:bodyPr>
            <a:normAutofit fontScale="90000"/>
          </a:bodyPr>
          <a:lstStyle/>
          <a:p>
            <a:r>
              <a:rPr lang="ru-RU" sz="2200" dirty="0" err="1" smtClean="0"/>
              <a:t>Акимат</a:t>
            </a:r>
            <a:r>
              <a:rPr lang="ru-RU" sz="2200" dirty="0" smtClean="0"/>
              <a:t> Алатауского р-на, г. </a:t>
            </a:r>
            <a:r>
              <a:rPr lang="ru-RU" sz="2200" dirty="0" err="1" smtClean="0"/>
              <a:t>Алматы</a:t>
            </a:r>
            <a:r>
              <a:rPr lang="ru-RU" sz="2200" dirty="0" smtClean="0"/>
              <a:t>          РУВД Алатауского р-на, </a:t>
            </a:r>
            <a:r>
              <a:rPr lang="ru-RU" sz="2200" dirty="0" err="1" smtClean="0"/>
              <a:t>г.Алматы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Похожее изображени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РОВД Алатауского района алматы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44824"/>
            <a:ext cx="403244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00392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85528"/>
            <a:ext cx="8964488" cy="73025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 </a:t>
            </a:r>
            <a:r>
              <a:rPr lang="ru-RU" dirty="0" err="1" smtClean="0"/>
              <a:t>Акимат</a:t>
            </a:r>
            <a:r>
              <a:rPr lang="ru-RU" dirty="0" smtClean="0"/>
              <a:t> в </a:t>
            </a:r>
            <a:r>
              <a:rPr lang="ru-RU" dirty="0" err="1" smtClean="0"/>
              <a:t>Жетысуйском</a:t>
            </a:r>
            <a:r>
              <a:rPr lang="ru-RU" dirty="0" smtClean="0"/>
              <a:t> р-не, г. </a:t>
            </a:r>
            <a:r>
              <a:rPr lang="ru-RU" dirty="0" err="1" smtClean="0"/>
              <a:t>Алматы</a:t>
            </a:r>
            <a:r>
              <a:rPr lang="ru-RU" dirty="0" smtClean="0"/>
              <a:t>           ЖК Алтын </a:t>
            </a:r>
            <a:r>
              <a:rPr lang="ru-RU" dirty="0" err="1" smtClean="0"/>
              <a:t>Гасыр</a:t>
            </a:r>
            <a:r>
              <a:rPr lang="ru-RU" dirty="0" smtClean="0"/>
              <a:t>, г. Астана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Картинки по запрос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1764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ЖК Алтын Гасыр в Астан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17646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8435280" cy="730250"/>
          </a:xfrm>
        </p:spPr>
        <p:txBody>
          <a:bodyPr>
            <a:noAutofit/>
          </a:bodyPr>
          <a:lstStyle/>
          <a:p>
            <a:r>
              <a:rPr lang="ru-RU" dirty="0" smtClean="0"/>
              <a:t>                ЖК </a:t>
            </a:r>
            <a:r>
              <a:rPr lang="ru-RU" dirty="0" err="1" smtClean="0"/>
              <a:t>Самал</a:t>
            </a:r>
            <a:r>
              <a:rPr lang="ru-RU" dirty="0" smtClean="0"/>
              <a:t>, г. Астана                                    ЖК </a:t>
            </a:r>
            <a:r>
              <a:rPr lang="ru-RU" dirty="0" err="1" smtClean="0"/>
              <a:t>Арыстан</a:t>
            </a:r>
            <a:r>
              <a:rPr lang="ru-RU" dirty="0" smtClean="0"/>
              <a:t>, г. Астана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Похожее изображение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06664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Картинки по запросу ЖК Арыстан в Астане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4032448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8219256" cy="730250"/>
          </a:xfrm>
        </p:spPr>
        <p:txBody>
          <a:bodyPr>
            <a:normAutofit/>
          </a:bodyPr>
          <a:lstStyle/>
          <a:p>
            <a:pPr lvl="0" algn="ctr"/>
            <a:r>
              <a:rPr lang="ru-RU" dirty="0" smtClean="0"/>
              <a:t>ЖК </a:t>
            </a:r>
            <a:r>
              <a:rPr lang="ru-RU" dirty="0" err="1" smtClean="0"/>
              <a:t>Аблай</a:t>
            </a:r>
            <a:r>
              <a:rPr lang="ru-RU" dirty="0" smtClean="0"/>
              <a:t> хана, г. Астана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Картинки по запросу ЖК Абылай Хана в Астане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214546" y="1785926"/>
            <a:ext cx="5111750" cy="339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Мои окументы2\МАКС\ЗАВОДЫ\OTIS\Отделка Отис\Копия Decoration\Пассажирские лифты\Варианты отделки\Копия (2) S21-后(淘汰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3" y="571480"/>
            <a:ext cx="3429024" cy="564360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71480"/>
            <a:ext cx="35719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71480"/>
            <a:ext cx="3571900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571481"/>
            <a:ext cx="378621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7" y="620688"/>
            <a:ext cx="3429024" cy="572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20688"/>
            <a:ext cx="3530102" cy="566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642918"/>
            <a:ext cx="3357585" cy="555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642918"/>
            <a:ext cx="3601096" cy="556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172400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48680"/>
            <a:ext cx="3385429" cy="565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7" y="548680"/>
            <a:ext cx="3601539" cy="5642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244408" y="188640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FUJI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281</Words>
  <Application>Microsoft Office PowerPoint</Application>
  <PresentationFormat>Экран (4:3)</PresentationFormat>
  <Paragraphs>68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     Олимпийская деревня в Грузии                                Метро в Турции  </vt:lpstr>
      <vt:lpstr>                   Метро в Сеуле                                            Посольство в Грузии </vt:lpstr>
      <vt:lpstr>Торговый центр «Самарканд»,                     ТРЦ с гостиницей, Сингапур                  Узбекистан                     </vt:lpstr>
      <vt:lpstr>Горнолыжный курорт, Болгария                    Гостинца НьяЧанг, Вьетнам  </vt:lpstr>
      <vt:lpstr>           Международная гостиница,                                  Порт Филиппины                             Камбоджи   </vt:lpstr>
      <vt:lpstr>       ЖК «Солнечный город», г. Алматы         Атлетическая деревня на 5000 мест,                                                                                                                              г. Алматы   </vt:lpstr>
      <vt:lpstr>  Международный Аэропорт Алматы          Ледовая Арена вместимостью 3000                                                                                                                            мест, г. Алматы  </vt:lpstr>
      <vt:lpstr>      ДостарМед по ул. Шопена 26,            ЖК “Алмалы” по ул. Момышулы –                         г. Алматы                                              Рыскулова, г. Алматы    </vt:lpstr>
      <vt:lpstr>      Гостиница HILTON, г. Алматы                         ЖК Алма тау, г. Алматы </vt:lpstr>
      <vt:lpstr>ТРЦ «Шымкент Плаза», г. Шымкент        ЖК «Комфорт», пр. Гагарина 309,                                                                                                                       г. Алматы </vt:lpstr>
      <vt:lpstr>         Гостиница Айсер, г. Алматы                           БЦ Евразия, г. Алматы  </vt:lpstr>
      <vt:lpstr>           ТЦ АЛАТАУ, г. Алматы                                     Технодом, г. Астана </vt:lpstr>
      <vt:lpstr>Акимат Алатауского р-на, г. Алматы          РУВД Алатауского р-на, г.Алматы </vt:lpstr>
      <vt:lpstr> Акимат в Жетысуйском р-не, г. Алматы           ЖК Алтын Гасыр, г. Астана </vt:lpstr>
      <vt:lpstr>                ЖК Самал, г. Астана                                    ЖК Арыстан, г. Астана </vt:lpstr>
      <vt:lpstr>ЖК Аблай хана, г. Астана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Windows7</dc:creator>
  <cp:lastModifiedBy>Сэт Деньгодел</cp:lastModifiedBy>
  <cp:revision>92</cp:revision>
  <dcterms:created xsi:type="dcterms:W3CDTF">2016-11-29T14:40:12Z</dcterms:created>
  <dcterms:modified xsi:type="dcterms:W3CDTF">2016-12-05T09:35:25Z</dcterms:modified>
</cp:coreProperties>
</file>